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1549" r:id="rId2"/>
    <p:sldId id="1550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46"/>
    <p:restoredTop sz="97887"/>
  </p:normalViewPr>
  <p:slideViewPr>
    <p:cSldViewPr snapToGrid="0">
      <p:cViewPr varScale="1">
        <p:scale>
          <a:sx n="224" d="100"/>
          <a:sy n="224" d="100"/>
        </p:scale>
        <p:origin x="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7C463-C06C-2148-888B-4C90F245A9F5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AEC6F-E45D-8548-AE29-EE68ED03D2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7317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15C91910-E596-8043-8B74-391EDC1624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B0DA6D8D-22D1-7C4F-A385-D63CB2E85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705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15C91910-E596-8043-8B74-391EDC1624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B0DA6D8D-22D1-7C4F-A385-D63CB2E85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844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3C1D4C-CCB1-3C0B-05B7-1B8667F353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51FBAC4-73AD-0058-A43C-2C47BE07D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E0F852-E2B5-08E2-3258-DE69E714A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D6CD37-F7DF-BE75-7EFA-534A589E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60AB44-B321-8BC4-2A27-1C3FB13F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34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5AFA80-CB45-58B2-FAE7-E671B4EB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3E776F-94B6-2DB1-EA29-4D0BB0CE1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938448-AE16-FA15-A6A2-27EDBE49D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777C9B-D0B2-384E-9295-C5BD65D5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8604C1-2216-914C-FE8E-F0DAAF06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063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E46034-FC09-8E26-587A-7D7AEFF42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5F382EE-242E-0570-0FBC-DD9A15F7D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02F41D-689C-E39E-0499-B6B19D3E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468EC6-8489-3CB9-2AEF-D9018C7E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05E497-9E1F-C068-FD54-763F8C523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902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B8EAE-AA52-7F37-2CB0-CD89D9750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F72383-C06F-3D67-76B2-467FCBB0F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984C345-67DC-8155-8FE5-3F47F9C8F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D1E0D3F-3FBB-71C2-D83B-8359BC716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751301E-E254-064D-1370-080E3114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28C6839-FCC1-802F-88EC-BCF94801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292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AD31E9-208A-F0B5-0C8C-86B6F7D46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4596C48-D79B-2EEF-F53D-494113528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2619361-82C0-1362-39AF-9BEBC259F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CC83F8-09EE-9111-20DA-884F173215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7854D91-7471-29D0-CBC5-542D04482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E20BE8B-04D0-5F22-D547-4643A081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7E5089-3FF4-E843-422F-ABF1EEF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3EF28FF-3C35-BC2B-8061-50AB7DF9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8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E8C37-544C-D364-37DD-3FF49B0E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F953B5-4F5C-6734-F1E3-76A5682B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436056-13EE-93F9-8FDA-4126F9FA0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C023C1-1A30-FAFE-3350-45D20891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97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B76EC14-3392-461B-1CB6-2B0A8E3A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25D733-F7A1-7ADB-4663-AAD45CA2F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FA3E2F-6B6D-9164-D5A1-E60B022FE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79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3EECC-E28C-6CA6-0F44-C1B851138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32FF83-C2C0-E48C-7396-441F95D6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7C9F95-4DEC-1A4D-1CF3-A343C8CFC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CACF59B-F0EA-023E-6E05-CFEEC2BB9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1282CE6-9B3E-A0C2-A196-CD90E4030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46CDD53-D0C4-6689-EF96-A0D8DC8E3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05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E84C4-0C62-DEF8-ABCF-5E580E1CA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3CC43FD-6857-24C4-82E5-F70670F1E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79099B-9A0C-1159-C7A1-1C1D75073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482F504-BC2C-4052-91EE-D10535133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7043A88-496F-5BA5-CA0A-B3A7363C2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FEF2A7-3FB3-4129-D3E0-347417AEE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654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14533-E626-A075-8A32-C0A41FAA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06F3369-C69B-07B4-E915-F57163417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5F5502-4D2E-335D-52DF-63362C24D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77906F-BEF9-42FC-FBED-59B266CE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EEF887-7CFC-924A-1830-541C4426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487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3BC4DA2-C83B-7DD0-00E1-23C08FD7A3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80EA6BF-99CD-FC2E-EC52-9E61BE80D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EAEB64-065A-9123-9045-A3F5A9639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05A39C-62DD-A9C6-F7CE-1BF07F9BA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870184-49CB-5795-F4E0-DA730B13D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623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471C41-71C2-2A6B-EEA7-28660A9E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6F343B-A7AD-9A7B-BC8B-8D6C9DB9F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5A4EA-47A9-5E51-B29C-ACB0E28844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B600A-5C42-AE4D-A7B9-DAE15996E39D}" type="datetimeFigureOut">
              <a:rPr lang="de-DE" smtClean="0"/>
              <a:t>10.10.22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B5DBCC-1F7F-C39A-B3B8-48A1898A35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88F804-6FD3-0D0A-3C46-2354C8D86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C1A50-F14C-1A4A-9851-1634E87492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7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20D80AC-0B0B-4FBB-BEAB-55512A838309}"/>
              </a:ext>
            </a:extLst>
          </p:cNvPr>
          <p:cNvSpPr/>
          <p:nvPr/>
        </p:nvSpPr>
        <p:spPr>
          <a:xfrm>
            <a:off x="-352129" y="-79513"/>
            <a:ext cx="12932228" cy="703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009" name="Titel 1">
            <a:extLst>
              <a:ext uri="{FF2B5EF4-FFF2-40B4-BE49-F238E27FC236}">
                <a16:creationId xmlns:a16="http://schemas.microsoft.com/office/drawing/2014/main" id="{282037D2-98CB-354E-B83F-0EAA8B9C0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e-DE" altLang="de-DE" sz="4800" dirty="0">
                <a:latin typeface="+mn-lt"/>
                <a:ea typeface="ＭＳ Ｐゴシック" panose="020B0600070205080204" pitchFamily="34" charset="-128"/>
              </a:rPr>
              <a:t>Lean Canvas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6C79792-9ABB-164B-8A3C-B8C155C8E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138" y="223748"/>
            <a:ext cx="9595338" cy="641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1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20D80AC-0B0B-4FBB-BEAB-55512A838309}"/>
              </a:ext>
            </a:extLst>
          </p:cNvPr>
          <p:cNvSpPr/>
          <p:nvPr/>
        </p:nvSpPr>
        <p:spPr>
          <a:xfrm>
            <a:off x="-352129" y="-79513"/>
            <a:ext cx="12932228" cy="703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009" name="Titel 1">
            <a:extLst>
              <a:ext uri="{FF2B5EF4-FFF2-40B4-BE49-F238E27FC236}">
                <a16:creationId xmlns:a16="http://schemas.microsoft.com/office/drawing/2014/main" id="{282037D2-98CB-354E-B83F-0EAA8B9C0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e-DE" altLang="de-DE" sz="4800" dirty="0">
                <a:latin typeface="+mn-lt"/>
                <a:ea typeface="ＭＳ Ｐゴシック" panose="020B0600070205080204" pitchFamily="34" charset="-128"/>
              </a:rPr>
              <a:t>Lean Canvas</a:t>
            </a:r>
          </a:p>
        </p:txBody>
      </p:sp>
      <p:pic>
        <p:nvPicPr>
          <p:cNvPr id="4" name="Picture 2" descr="Business Model Canvas in deutscher Sprache (based on Business Model Canvas by BusinessModelGeneration.com)">
            <a:extLst>
              <a:ext uri="{FF2B5EF4-FFF2-40B4-BE49-F238E27FC236}">
                <a16:creationId xmlns:a16="http://schemas.microsoft.com/office/drawing/2014/main" id="{19AD0A9C-C995-4143-39F0-626E713A6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31" y="0"/>
            <a:ext cx="11009703" cy="734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151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Macintosh PowerPoint</Application>
  <PresentationFormat>Breitbild</PresentationFormat>
  <Paragraphs>2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Lean Canvas</vt:lpstr>
      <vt:lpstr>Lean Canvas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 Canvas</dc:title>
  <dc:creator>Stephan Landsiedel</dc:creator>
  <cp:lastModifiedBy>Stephan Landsiedel</cp:lastModifiedBy>
  <cp:revision>1</cp:revision>
  <dcterms:created xsi:type="dcterms:W3CDTF">2022-10-10T15:05:43Z</dcterms:created>
  <dcterms:modified xsi:type="dcterms:W3CDTF">2022-10-10T15:07:07Z</dcterms:modified>
</cp:coreProperties>
</file>